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a0bc2373a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a0bc2373a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90eddacb37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90eddacb37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a0bc2373a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a0bc2373a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90eddacb37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90eddacb37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a0bc2373a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a0bc2373a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90eddacb37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90eddacb37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Project Ideas Proposal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Caitlin Bachner - Creative Coding - Fall 2025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“You Only Have One Minute”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10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 point and click escape room series, where the solutions are trivial but there is a long series of them, which need to be memorized. Once the sequence of answers is memorized, the game is completable in under a minute. </a:t>
            </a:r>
            <a:endParaRPr/>
          </a:p>
        </p:txBody>
      </p:sp>
      <p:sp>
        <p:nvSpPr>
          <p:cNvPr id="62" name="Google Shape;62;p14"/>
          <p:cNvSpPr txBox="1"/>
          <p:nvPr/>
        </p:nvSpPr>
        <p:spPr>
          <a:xfrm>
            <a:off x="464850" y="2455163"/>
            <a:ext cx="798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Inspirations: Life is Strange, Ghost Trick, Outer Wilds, Escape Room Games 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71955" l="3859" r="6171" t="3512"/>
          <a:stretch/>
        </p:blipFill>
        <p:spPr>
          <a:xfrm>
            <a:off x="2015244" y="2916875"/>
            <a:ext cx="5113504" cy="1855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“You Only Have One Minute” Sample Images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20274"/>
            <a:ext cx="4190575" cy="236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2275" y="1583774"/>
            <a:ext cx="4330025" cy="2435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“Create Your Character”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017725"/>
            <a:ext cx="8520600" cy="11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An RPG character creator. You are able to choose your character’s class, as well as features and clothing. The game’s images and objects will be drawn and inserted as images. </a:t>
            </a:r>
            <a:endParaRPr/>
          </a:p>
        </p:txBody>
      </p:sp>
      <p:sp>
        <p:nvSpPr>
          <p:cNvPr id="78" name="Google Shape;78;p16"/>
          <p:cNvSpPr txBox="1"/>
          <p:nvPr/>
        </p:nvSpPr>
        <p:spPr>
          <a:xfrm>
            <a:off x="469500" y="2206925"/>
            <a:ext cx="8205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Inspirations: The Sims, Piccrew, RPGs like Baldur’s Gate &amp; Elden Ring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 rotWithShape="1">
          <a:blip r:embed="rId3">
            <a:alphaModFix/>
          </a:blip>
          <a:srcRect b="47858" l="1341" r="0" t="27091"/>
          <a:stretch/>
        </p:blipFill>
        <p:spPr>
          <a:xfrm>
            <a:off x="1711638" y="2914900"/>
            <a:ext cx="5720725" cy="1932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“Create Your Character” Sample Images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30412"/>
            <a:ext cx="4374250" cy="2460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3875" y="1493250"/>
            <a:ext cx="3848424" cy="259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“Who Did It?”</a:t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017725"/>
            <a:ext cx="8520600" cy="12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 murder mystery where you play as a detective, investigating a murder. Choices made will affect what clues or red herrings are given, and at the end you must decide who the killer is.</a:t>
            </a:r>
            <a:endParaRPr/>
          </a:p>
        </p:txBody>
      </p:sp>
      <p:sp>
        <p:nvSpPr>
          <p:cNvPr id="94" name="Google Shape;94;p18"/>
          <p:cNvSpPr txBox="1"/>
          <p:nvPr/>
        </p:nvSpPr>
        <p:spPr>
          <a:xfrm>
            <a:off x="311700" y="2077688"/>
            <a:ext cx="8605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Inspiration: Clue, Agatha Christie, The Blue Prince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95" name="Google Shape;95;p18"/>
          <p:cNvPicPr preferRelativeResize="0"/>
          <p:nvPr/>
        </p:nvPicPr>
        <p:blipFill rotWithShape="1">
          <a:blip r:embed="rId3">
            <a:alphaModFix/>
          </a:blip>
          <a:srcRect b="38039" l="0" r="0" t="43924"/>
          <a:stretch/>
        </p:blipFill>
        <p:spPr>
          <a:xfrm>
            <a:off x="1004925" y="2877834"/>
            <a:ext cx="7134150" cy="179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“Who Did It?” Sample Images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 rotWithShape="1">
          <a:blip r:embed="rId3">
            <a:alphaModFix/>
          </a:blip>
          <a:srcRect b="6732" l="0" r="37749" t="61761"/>
          <a:stretch/>
        </p:blipFill>
        <p:spPr>
          <a:xfrm>
            <a:off x="311700" y="1549625"/>
            <a:ext cx="3708526" cy="262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6525" y="1698337"/>
            <a:ext cx="4635776" cy="2324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